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F84F7-E14F-4425-829A-CB27ED64ECAB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690C42-0C6D-4148-AE93-0656433F9168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F84F7-E14F-4425-829A-CB27ED64ECAB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690C42-0C6D-4148-AE93-0656433F91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F84F7-E14F-4425-829A-CB27ED64ECAB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690C42-0C6D-4148-AE93-0656433F91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F84F7-E14F-4425-829A-CB27ED64ECAB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690C42-0C6D-4148-AE93-0656433F91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F84F7-E14F-4425-829A-CB27ED64ECAB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690C42-0C6D-4148-AE93-0656433F9168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F84F7-E14F-4425-829A-CB27ED64ECAB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690C42-0C6D-4148-AE93-0656433F91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F84F7-E14F-4425-829A-CB27ED64ECAB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690C42-0C6D-4148-AE93-0656433F91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F84F7-E14F-4425-829A-CB27ED64ECAB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690C42-0C6D-4148-AE93-0656433F91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F84F7-E14F-4425-829A-CB27ED64ECAB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690C42-0C6D-4148-AE93-0656433F9168}" type="slidenum">
              <a:rPr lang="ru-RU" smtClean="0"/>
              <a:t>‹№›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F84F7-E14F-4425-829A-CB27ED64ECAB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690C42-0C6D-4148-AE93-0656433F91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F84F7-E14F-4425-829A-CB27ED64ECAB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690C42-0C6D-4148-AE93-0656433F9168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77F84F7-E14F-4425-829A-CB27ED64ECAB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A690C42-0C6D-4148-AE93-0656433F9168}" type="slidenum">
              <a:rPr lang="ru-RU" smtClean="0"/>
              <a:t>‹№›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980728"/>
            <a:ext cx="7406640" cy="204824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Алгоритм </a:t>
            </a:r>
            <a:r>
              <a:rPr lang="uk-UA" dirty="0" err="1" smtClean="0"/>
              <a:t>розв</a:t>
            </a:r>
            <a:r>
              <a:rPr lang="en-US" dirty="0" smtClean="0"/>
              <a:t>`</a:t>
            </a:r>
            <a:r>
              <a:rPr lang="ru-RU" dirty="0" err="1" smtClean="0"/>
              <a:t>язання</a:t>
            </a:r>
            <a:r>
              <a:rPr lang="ru-RU" dirty="0" smtClean="0"/>
              <a:t> </a:t>
            </a:r>
            <a:r>
              <a:rPr lang="ru-RU" dirty="0" err="1" smtClean="0"/>
              <a:t>еколог</a:t>
            </a:r>
            <a:r>
              <a:rPr lang="uk-UA" dirty="0" err="1" smtClean="0"/>
              <a:t>ічних</a:t>
            </a:r>
            <a:r>
              <a:rPr lang="uk-UA" dirty="0" smtClean="0"/>
              <a:t> проблем Тернопільщини:  у контексті стратегії </a:t>
            </a:r>
            <a:r>
              <a:rPr lang="uk-UA" smtClean="0"/>
              <a:t>сталого розвитку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7406640" cy="1752600"/>
          </a:xfrm>
        </p:spPr>
        <p:txBody>
          <a:bodyPr/>
          <a:lstStyle/>
          <a:p>
            <a:pPr algn="r"/>
            <a:r>
              <a:rPr lang="uk-UA" dirty="0" smtClean="0"/>
              <a:t>Проф. Царик Л.П.,</a:t>
            </a:r>
          </a:p>
          <a:p>
            <a:pPr algn="r"/>
            <a:r>
              <a:rPr lang="uk-UA" dirty="0" smtClean="0"/>
              <a:t>Доц. Царик П.Л.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err="1" smtClean="0"/>
              <a:t>Екомережа</a:t>
            </a:r>
            <a:r>
              <a:rPr lang="uk-UA" dirty="0" smtClean="0"/>
              <a:t> як цілісна природоохоронна система</a:t>
            </a:r>
            <a:endParaRPr lang="ru-RU" dirty="0"/>
          </a:p>
        </p:txBody>
      </p:sp>
      <p:pic>
        <p:nvPicPr>
          <p:cNvPr id="4" name="Содержимое 3" descr="ЕКОМЕРЕЖ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5" y="1447800"/>
            <a:ext cx="3348056" cy="531804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Чинники формування: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Невідповідність розвитку господарських сфер природно-ресурсному потенціалу території:</a:t>
            </a:r>
          </a:p>
          <a:p>
            <a:r>
              <a:rPr lang="uk-UA" sz="2000" dirty="0" smtClean="0"/>
              <a:t>надмірна с/г </a:t>
            </a:r>
            <a:r>
              <a:rPr lang="uk-UA" sz="2000" dirty="0" err="1" smtClean="0"/>
              <a:t>освоєність</a:t>
            </a:r>
            <a:r>
              <a:rPr lang="uk-UA" sz="2000" dirty="0" smtClean="0"/>
              <a:t>;</a:t>
            </a:r>
          </a:p>
          <a:p>
            <a:r>
              <a:rPr lang="uk-UA" sz="2000" dirty="0" smtClean="0"/>
              <a:t>недостатній рівень розвитку лісового господарства, рекреаційної та </a:t>
            </a:r>
            <a:r>
              <a:rPr lang="uk-UA" sz="2000" dirty="0" err="1" smtClean="0"/>
              <a:t>природоохороної</a:t>
            </a:r>
            <a:r>
              <a:rPr lang="uk-UA" sz="2000" dirty="0" smtClean="0"/>
              <a:t> сфер;</a:t>
            </a:r>
          </a:p>
          <a:p>
            <a:r>
              <a:rPr lang="uk-UA" dirty="0" smtClean="0"/>
              <a:t>Низький технологічний рівень виробничих процесів;</a:t>
            </a:r>
          </a:p>
          <a:p>
            <a:r>
              <a:rPr lang="uk-UA" dirty="0" smtClean="0"/>
              <a:t>Низький рівень екологічної культури населення;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err="1" smtClean="0"/>
              <a:t>Екостан</a:t>
            </a:r>
            <a:r>
              <a:rPr lang="uk-UA" dirty="0" smtClean="0"/>
              <a:t> повітряного середовища</a:t>
            </a:r>
            <a:endParaRPr lang="ru-RU" dirty="0"/>
          </a:p>
        </p:txBody>
      </p:sp>
      <p:pic>
        <p:nvPicPr>
          <p:cNvPr id="4" name="Содержимое 3" descr="003АТМ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241376"/>
            <a:ext cx="3847832" cy="561662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Екостан</a:t>
            </a:r>
            <a:r>
              <a:rPr lang="uk-UA" dirty="0" smtClean="0"/>
              <a:t> водного середовища</a:t>
            </a:r>
            <a:endParaRPr lang="ru-RU" dirty="0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12776"/>
            <a:ext cx="3397999" cy="5184576"/>
          </a:xfrm>
        </p:spPr>
      </p:pic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268760"/>
            <a:ext cx="3384376" cy="54539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99392"/>
            <a:ext cx="7498080" cy="1143000"/>
          </a:xfrm>
        </p:spPr>
        <p:txBody>
          <a:bodyPr/>
          <a:lstStyle/>
          <a:p>
            <a:pPr algn="ctr"/>
            <a:r>
              <a:rPr lang="uk-UA" dirty="0" smtClean="0"/>
              <a:t>Меліоровані землі</a:t>
            </a:r>
            <a:endParaRPr lang="ru-RU" dirty="0"/>
          </a:p>
        </p:txBody>
      </p:sp>
      <p:pic>
        <p:nvPicPr>
          <p:cNvPr id="4" name="Содержимое 3" descr="big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1958" y="764704"/>
            <a:ext cx="3866305" cy="609329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Екостан</a:t>
            </a:r>
            <a:r>
              <a:rPr lang="uk-UA" dirty="0" smtClean="0"/>
              <a:t> </a:t>
            </a:r>
            <a:r>
              <a:rPr lang="uk-UA" dirty="0" err="1" smtClean="0"/>
              <a:t>грунтів</a:t>
            </a:r>
            <a:r>
              <a:rPr lang="uk-UA" dirty="0" smtClean="0"/>
              <a:t> і земель</a:t>
            </a:r>
            <a:endParaRPr lang="ru-RU" dirty="0"/>
          </a:p>
        </p:txBody>
      </p:sp>
      <p:pic>
        <p:nvPicPr>
          <p:cNvPr id="5" name="Содержимое 4" descr="Рисунок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340768"/>
            <a:ext cx="4196716" cy="511256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Радіо-екологічний</a:t>
            </a:r>
            <a:r>
              <a:rPr lang="uk-UA" dirty="0" smtClean="0"/>
              <a:t> стан</a:t>
            </a:r>
            <a:endParaRPr lang="ru-RU" dirty="0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460468"/>
            <a:ext cx="6552728" cy="539753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Інтегральна екологічна ситуація</a:t>
            </a:r>
            <a:endParaRPr lang="ru-RU" dirty="0"/>
          </a:p>
        </p:txBody>
      </p:sp>
      <p:pic>
        <p:nvPicPr>
          <p:cNvPr id="4" name="Содержимое 3" descr="ІНТЕГРАЛКА ВЕЛИ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7078" y="1052736"/>
            <a:ext cx="4182482" cy="568863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/>
              <a:t>Зонування території за особливостями прояву екологічної ситуації</a:t>
            </a:r>
            <a:endParaRPr lang="ru-RU" sz="3200" dirty="0"/>
          </a:p>
        </p:txBody>
      </p:sp>
      <p:pic>
        <p:nvPicPr>
          <p:cNvPr id="4" name="Содержимое 3" descr="Abuyz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447799"/>
            <a:ext cx="3731137" cy="533657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</TotalTime>
  <Words>91</Words>
  <Application>Microsoft Office PowerPoint</Application>
  <PresentationFormat>Екран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Corbel</vt:lpstr>
      <vt:lpstr>Gill Sans MT</vt:lpstr>
      <vt:lpstr>Verdana</vt:lpstr>
      <vt:lpstr>Wingdings 2</vt:lpstr>
      <vt:lpstr>Солнцестояние</vt:lpstr>
      <vt:lpstr>Алгоритм розв`язання екологічних проблем Тернопільщини:  у контексті стратегії сталого розвитку</vt:lpstr>
      <vt:lpstr>Чинники формування:</vt:lpstr>
      <vt:lpstr>Екостан повітряного середовища</vt:lpstr>
      <vt:lpstr>Екостан водного середовища</vt:lpstr>
      <vt:lpstr>Меліоровані землі</vt:lpstr>
      <vt:lpstr>Екостан грунтів і земель</vt:lpstr>
      <vt:lpstr>Радіо-екологічний стан</vt:lpstr>
      <vt:lpstr>Інтегральна екологічна ситуація</vt:lpstr>
      <vt:lpstr>Зонування території за особливостями прояву екологічної ситуації</vt:lpstr>
      <vt:lpstr>Екомережа як цілісна природоохоронна система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Екологічна ситуація Тернопільщини: чинники формування, особливості прояву</dc:title>
  <dc:creator>user</dc:creator>
  <cp:lastModifiedBy>conferenc825</cp:lastModifiedBy>
  <cp:revision>6</cp:revision>
  <dcterms:created xsi:type="dcterms:W3CDTF">2017-05-17T05:46:05Z</dcterms:created>
  <dcterms:modified xsi:type="dcterms:W3CDTF">2017-05-17T07:03:14Z</dcterms:modified>
</cp:coreProperties>
</file>